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E8D33-D9B6-360F-B872-08B4AFEA5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85AC80-A006-1520-B98D-C70F42A741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8ED0F-B914-E8EE-3E6C-B7A595BED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97CC8-5F3D-BA50-C711-70CB07C1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55C5-CCE2-AC74-18FE-8A4DAE69B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2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37889-46A4-1377-A828-BAFCCC3EC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554A5-FDC0-E12F-5246-3741C96F4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CBEB5-BA97-5852-7046-FFE5B7AAD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1654F-C5FE-6E4F-1322-E01B41A4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6D3B2B-AA26-0695-9823-6AA7E0CC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C56D79-E8E6-0F62-7191-C09101D6AF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4F2B9E-F9B0-48E8-5492-88FD9ACB6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FF5AC-7C86-F2F2-133C-4F8E39A40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97847-B169-6920-946F-F2CF3D216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F7F0B-7896-6749-B2EF-F8A198D1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9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C0081-BADE-C60C-196B-3AF21DA14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ADABB-B690-AEAF-3B10-7AE6D620D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7C05E-FD98-CA7E-8E0C-40D94F44E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058DA0-7745-1E0F-A8E1-C07111D1C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618B2-E60D-E1E1-65B0-868F93B2D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91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51A5-4F17-C261-E6D1-F4E215F98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D8638-9F00-8CA6-FC47-D04DC170F9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9EA29-CBE4-376F-CB5F-2C016815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360B5-405E-69D8-CAAC-47073CD10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73EDD-7669-0138-78B4-3A2BD6CDE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15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3CC8B-D22F-FEEA-BCC4-8254B30CC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711A6-AC0C-175E-2B8F-C64113CDF3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FC06B-5A9C-529A-3900-3116865B6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64C43-FBC0-1F9F-9DED-A91A6AF66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441169-B922-4C39-B1D9-17E2295E3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D62F03-3EEC-A016-6A21-83883F579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6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85E04-82AF-926E-5A5C-78F6C811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A3E36-8E31-E437-262F-B0C40F702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CDAE35-FAF9-125C-D986-336C6B917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62079F-70EB-E631-D752-D81C218ABD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2CDE0A-C31C-EA4C-1661-205B44B185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69BE56-69D6-F684-2924-D61B4DE2D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296988-86D3-1809-4C80-F46A8814D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38F340-2FAE-90AA-5120-7EAA0896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1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3CB91-33F9-E642-F5D5-551CF3001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CAE252-5D0C-9AED-EC76-75CDCEADB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65CECC-B872-7956-B579-1F7869A43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C83A66-8234-87EA-AA87-544A91C4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55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F182F1-9173-8C6A-EB25-773BDE97C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5DDE2C-D8AA-8943-2FE5-F7E30238A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582AE-F0F6-7629-83EA-189D4C4AB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78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A6E9-BAF3-0BB5-19F9-0FDE72E0C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F2F70-CD5A-A694-73FC-EFC568455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528ADA-AF22-9A2D-F13C-135706CFD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1E6FB-ADBF-4D3F-1F8B-73BB8FDAA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A629B-43B6-E468-3D71-B6FA7BA4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BB948E-5AD5-7D45-F699-F90EF5D7E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46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4C5FD-545A-94CB-2238-987D295E5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3CF4E4-0A7C-7530-C711-1B43245335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E09BCB-4E80-0E2B-3160-66D3BE934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2E640-A982-F877-5239-21CF02CE1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F04A7-7481-67B4-428C-2C3AB98F5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E9E0D-2FB0-9630-8635-4C309885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0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3A2127-41DA-5018-1754-27F71174D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741C5-58BB-99DD-91B6-A9D5EA36E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89207-34A4-9686-D2C8-D5EA4BFD7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008B43-574C-E344-9624-7B966598AF0B}" type="datetimeFigureOut">
              <a:rPr lang="en-US" smtClean="0"/>
              <a:t>9/1/26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776D4-31B4-D826-587F-492D03E8EA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DEB5A-E1F8-03E1-6857-6AE8684D8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E8CD5F-440F-9446-9905-76DE538E8D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9A6616-53F5-FA83-DDC5-3959E4125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77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07D15-E192-0D6B-4672-262478A8A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DA4137-D8CC-6448-A82F-96DAF04D7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8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FB459-9ABB-4E7C-E9D1-3810F9206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05D8BD-6D6E-9B1A-C5CF-E22D6D3C9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82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E5BB6-7F3E-2F51-6664-BF9838462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073D44-F3EC-0BAC-C7C7-C1FE74DF4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68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26F23-2A18-52BC-FEDB-1684B508A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15B79B-E4CB-FFFF-B58A-0B8FD1E15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11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Clark</dc:creator>
  <cp:lastModifiedBy>Matthew Clark</cp:lastModifiedBy>
  <cp:revision>1</cp:revision>
  <dcterms:created xsi:type="dcterms:W3CDTF">2026-09-01T19:03:42Z</dcterms:created>
  <dcterms:modified xsi:type="dcterms:W3CDTF">2026-09-01T19:06:03Z</dcterms:modified>
</cp:coreProperties>
</file>